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7" r:id="rId2"/>
    <p:sldId id="259" r:id="rId3"/>
    <p:sldId id="261" r:id="rId4"/>
    <p:sldId id="262" r:id="rId5"/>
    <p:sldId id="263" r:id="rId6"/>
    <p:sldId id="260" r:id="rId7"/>
    <p:sldId id="264" r:id="rId8"/>
    <p:sldId id="265" r:id="rId9"/>
    <p:sldId id="266" r:id="rId10"/>
    <p:sldId id="269" r:id="rId11"/>
    <p:sldId id="270" r:id="rId12"/>
    <p:sldId id="267" r:id="rId13"/>
    <p:sldId id="271" r:id="rId14"/>
    <p:sldId id="268" r:id="rId15"/>
    <p:sldId id="272" r:id="rId16"/>
  </p:sldIdLst>
  <p:sldSz cx="9144000" cy="6858000" type="screen4x3"/>
  <p:notesSz cx="6877050" cy="100028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4" d="100"/>
          <a:sy n="104" d="100"/>
        </p:scale>
        <p:origin x="-9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81325" cy="500063"/>
          </a:xfrm>
          <a:prstGeom prst="rect">
            <a:avLst/>
          </a:prstGeom>
          <a:noFill/>
          <a:ln w="9525">
            <a:noFill/>
            <a:miter lim="800000"/>
            <a:headEnd/>
            <a:tailEnd/>
          </a:ln>
        </p:spPr>
        <p:txBody>
          <a:bodyPr vert="horz" wrap="square" lIns="92290" tIns="46145" rIns="92290" bIns="46145" numCol="1" anchor="t" anchorCtr="0" compatLnSpc="1">
            <a:prstTxWarp prst="textNoShape">
              <a:avLst/>
            </a:prstTxWarp>
          </a:bodyPr>
          <a:lstStyle>
            <a:lvl1pPr defTabSz="922338">
              <a:defRPr sz="1200">
                <a:latin typeface="Calibri" pitchFamily="34" charset="0"/>
              </a:defRPr>
            </a:lvl1pPr>
          </a:lstStyle>
          <a:p>
            <a:endParaRPr lang="en-AU"/>
          </a:p>
        </p:txBody>
      </p:sp>
      <p:sp>
        <p:nvSpPr>
          <p:cNvPr id="3" name="Date Placeholder 2"/>
          <p:cNvSpPr>
            <a:spLocks noGrp="1"/>
          </p:cNvSpPr>
          <p:nvPr>
            <p:ph type="dt" sz="quarter" idx="1"/>
          </p:nvPr>
        </p:nvSpPr>
        <p:spPr bwMode="auto">
          <a:xfrm>
            <a:off x="3894138" y="0"/>
            <a:ext cx="2981325" cy="500063"/>
          </a:xfrm>
          <a:prstGeom prst="rect">
            <a:avLst/>
          </a:prstGeom>
          <a:noFill/>
          <a:ln w="9525">
            <a:noFill/>
            <a:miter lim="800000"/>
            <a:headEnd/>
            <a:tailEnd/>
          </a:ln>
        </p:spPr>
        <p:txBody>
          <a:bodyPr vert="horz" wrap="square" lIns="92290" tIns="46145" rIns="92290" bIns="46145" numCol="1" anchor="t" anchorCtr="0" compatLnSpc="1">
            <a:prstTxWarp prst="textNoShape">
              <a:avLst/>
            </a:prstTxWarp>
          </a:bodyPr>
          <a:lstStyle>
            <a:lvl1pPr algn="r" defTabSz="922338">
              <a:defRPr sz="1200">
                <a:latin typeface="Calibri" pitchFamily="34" charset="0"/>
              </a:defRPr>
            </a:lvl1pPr>
          </a:lstStyle>
          <a:p>
            <a:fld id="{E99DF590-4666-4974-B603-476D870094F0}" type="datetimeFigureOut">
              <a:rPr lang="en-AU"/>
              <a:pPr/>
              <a:t>11/05/2015</a:t>
            </a:fld>
            <a:endParaRPr lang="en-AU"/>
          </a:p>
        </p:txBody>
      </p:sp>
      <p:sp>
        <p:nvSpPr>
          <p:cNvPr id="4" name="Footer Placeholder 3"/>
          <p:cNvSpPr>
            <a:spLocks noGrp="1"/>
          </p:cNvSpPr>
          <p:nvPr>
            <p:ph type="ftr" sz="quarter" idx="2"/>
          </p:nvPr>
        </p:nvSpPr>
        <p:spPr bwMode="auto">
          <a:xfrm>
            <a:off x="0" y="9501188"/>
            <a:ext cx="2981325" cy="500062"/>
          </a:xfrm>
          <a:prstGeom prst="rect">
            <a:avLst/>
          </a:prstGeom>
          <a:noFill/>
          <a:ln w="9525">
            <a:noFill/>
            <a:miter lim="800000"/>
            <a:headEnd/>
            <a:tailEnd/>
          </a:ln>
        </p:spPr>
        <p:txBody>
          <a:bodyPr vert="horz" wrap="square" lIns="92290" tIns="46145" rIns="92290" bIns="46145" numCol="1" anchor="b" anchorCtr="0" compatLnSpc="1">
            <a:prstTxWarp prst="textNoShape">
              <a:avLst/>
            </a:prstTxWarp>
          </a:bodyPr>
          <a:lstStyle>
            <a:lvl1pPr defTabSz="922338">
              <a:defRPr sz="1200">
                <a:latin typeface="Calibri" pitchFamily="34" charset="0"/>
              </a:defRPr>
            </a:lvl1pPr>
          </a:lstStyle>
          <a:p>
            <a:endParaRPr lang="en-AU"/>
          </a:p>
        </p:txBody>
      </p:sp>
      <p:sp>
        <p:nvSpPr>
          <p:cNvPr id="5" name="Slide Number Placeholder 4"/>
          <p:cNvSpPr>
            <a:spLocks noGrp="1"/>
          </p:cNvSpPr>
          <p:nvPr>
            <p:ph type="sldNum" sz="quarter" idx="3"/>
          </p:nvPr>
        </p:nvSpPr>
        <p:spPr bwMode="auto">
          <a:xfrm>
            <a:off x="3894138" y="9501188"/>
            <a:ext cx="2981325" cy="500062"/>
          </a:xfrm>
          <a:prstGeom prst="rect">
            <a:avLst/>
          </a:prstGeom>
          <a:noFill/>
          <a:ln w="9525">
            <a:noFill/>
            <a:miter lim="800000"/>
            <a:headEnd/>
            <a:tailEnd/>
          </a:ln>
        </p:spPr>
        <p:txBody>
          <a:bodyPr vert="horz" wrap="square" lIns="92290" tIns="46145" rIns="92290" bIns="46145" numCol="1" anchor="b" anchorCtr="0" compatLnSpc="1">
            <a:prstTxWarp prst="textNoShape">
              <a:avLst/>
            </a:prstTxWarp>
          </a:bodyPr>
          <a:lstStyle>
            <a:lvl1pPr algn="r" defTabSz="922338">
              <a:defRPr sz="1200">
                <a:latin typeface="Calibri" pitchFamily="34" charset="0"/>
              </a:defRPr>
            </a:lvl1pPr>
          </a:lstStyle>
          <a:p>
            <a:fld id="{0505B86B-6445-42FF-8A06-0C84F8CECFA3}" type="slidenum">
              <a:rPr lang="en-AU"/>
              <a:pPr/>
              <a:t>‹#›</a:t>
            </a:fld>
            <a:endParaRPr lang="en-AU"/>
          </a:p>
        </p:txBody>
      </p:sp>
    </p:spTree>
    <p:extLst>
      <p:ext uri="{BB962C8B-B14F-4D97-AF65-F5344CB8AC3E}">
        <p14:creationId xmlns:p14="http://schemas.microsoft.com/office/powerpoint/2010/main" val="31502882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99592" y="274638"/>
            <a:ext cx="7344816" cy="1143000"/>
          </a:xfrm>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B1398DB9-50CA-4BBC-9DFA-5F4EB4D2D77A}" type="datetimeFigureOut">
              <a:rPr lang="en-AU"/>
              <a:pPr>
                <a:defRPr/>
              </a:pPr>
              <a:t>11/05/2015</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88F0E8FF-27EB-4BF9-904E-ABC4B176C581}" type="slidenum">
              <a:rPr lang="en-AU"/>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FB077EA5-F0B3-4903-8655-32021C5ED447}" type="datetimeFigureOut">
              <a:rPr lang="en-AU"/>
              <a:pPr>
                <a:defRPr/>
              </a:pPr>
              <a:t>11/05/2015</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69720DA9-BCBC-4AB3-8043-736C73D30F27}"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EFCCCF-FB1A-4723-8BE6-F6FE0A00B060}" type="datetimeFigureOut">
              <a:rPr lang="en-AU"/>
              <a:pPr>
                <a:defRPr/>
              </a:pPr>
              <a:t>11/05/2015</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5F84DAFD-92C4-48B4-923C-DB5CB93AEC70}"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3"/>
          <p:cNvSpPr>
            <a:spLocks noGrp="1"/>
          </p:cNvSpPr>
          <p:nvPr>
            <p:ph type="dt" sz="half" idx="10"/>
          </p:nvPr>
        </p:nvSpPr>
        <p:spPr/>
        <p:txBody>
          <a:bodyPr/>
          <a:lstStyle>
            <a:lvl1pPr>
              <a:defRPr/>
            </a:lvl1pPr>
          </a:lstStyle>
          <a:p>
            <a:pPr>
              <a:defRPr/>
            </a:pPr>
            <a:fld id="{322116DE-72E7-4B1B-A6F2-5AC979A6A3F3}" type="datetimeFigureOut">
              <a:rPr lang="en-AU"/>
              <a:pPr>
                <a:defRPr/>
              </a:pPr>
              <a:t>11/05/2015</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C9F1301F-AFEC-48FE-B966-41B4F058C431}"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3"/>
          <p:cNvSpPr>
            <a:spLocks noGrp="1"/>
          </p:cNvSpPr>
          <p:nvPr>
            <p:ph type="dt" sz="half" idx="10"/>
          </p:nvPr>
        </p:nvSpPr>
        <p:spPr/>
        <p:txBody>
          <a:bodyPr/>
          <a:lstStyle>
            <a:lvl1pPr>
              <a:defRPr/>
            </a:lvl1pPr>
          </a:lstStyle>
          <a:p>
            <a:pPr>
              <a:defRPr/>
            </a:pPr>
            <a:fld id="{71F30420-8596-41CB-BBB1-1480B7DFBEDB}" type="datetimeFigureOut">
              <a:rPr lang="en-AU"/>
              <a:pPr>
                <a:defRPr/>
              </a:pPr>
              <a:t>11/05/2015</a:t>
            </a:fld>
            <a:endParaRPr lang="en-AU"/>
          </a:p>
        </p:txBody>
      </p:sp>
      <p:sp>
        <p:nvSpPr>
          <p:cNvPr id="8" name="Footer Placeholder 4"/>
          <p:cNvSpPr>
            <a:spLocks noGrp="1"/>
          </p:cNvSpPr>
          <p:nvPr>
            <p:ph type="ftr" sz="quarter" idx="11"/>
          </p:nvPr>
        </p:nvSpPr>
        <p:spPr/>
        <p:txBody>
          <a:bodyPr/>
          <a:lstStyle>
            <a:lvl1pPr>
              <a:defRPr/>
            </a:lvl1pPr>
          </a:lstStyle>
          <a:p>
            <a:pPr>
              <a:defRPr/>
            </a:pPr>
            <a:endParaRPr lang="en-AU"/>
          </a:p>
        </p:txBody>
      </p:sp>
      <p:sp>
        <p:nvSpPr>
          <p:cNvPr id="9" name="Slide Number Placeholder 5"/>
          <p:cNvSpPr>
            <a:spLocks noGrp="1"/>
          </p:cNvSpPr>
          <p:nvPr>
            <p:ph type="sldNum" sz="quarter" idx="12"/>
          </p:nvPr>
        </p:nvSpPr>
        <p:spPr/>
        <p:txBody>
          <a:bodyPr/>
          <a:lstStyle>
            <a:lvl1pPr>
              <a:defRPr/>
            </a:lvl1pPr>
          </a:lstStyle>
          <a:p>
            <a:pPr>
              <a:defRPr/>
            </a:pPr>
            <a:fld id="{252E65D2-E5BF-4B15-B248-065C2164B4B0}"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6C825E39-83DB-4541-B4D3-17BDF52DA854}" type="datetimeFigureOut">
              <a:rPr lang="en-AU"/>
              <a:pPr>
                <a:defRPr/>
              </a:pPr>
              <a:t>11/05/2015</a:t>
            </a:fld>
            <a:endParaRPr lang="en-AU"/>
          </a:p>
        </p:txBody>
      </p:sp>
      <p:sp>
        <p:nvSpPr>
          <p:cNvPr id="4" name="Footer Placeholder 4"/>
          <p:cNvSpPr>
            <a:spLocks noGrp="1"/>
          </p:cNvSpPr>
          <p:nvPr>
            <p:ph type="ftr" sz="quarter" idx="11"/>
          </p:nvPr>
        </p:nvSpPr>
        <p:spPr/>
        <p:txBody>
          <a:bodyPr/>
          <a:lstStyle>
            <a:lvl1pPr>
              <a:defRPr/>
            </a:lvl1pPr>
          </a:lstStyle>
          <a:p>
            <a:pPr>
              <a:defRPr/>
            </a:pPr>
            <a:endParaRPr lang="en-AU"/>
          </a:p>
        </p:txBody>
      </p:sp>
      <p:sp>
        <p:nvSpPr>
          <p:cNvPr id="5" name="Slide Number Placeholder 5"/>
          <p:cNvSpPr>
            <a:spLocks noGrp="1"/>
          </p:cNvSpPr>
          <p:nvPr>
            <p:ph type="sldNum" sz="quarter" idx="12"/>
          </p:nvPr>
        </p:nvSpPr>
        <p:spPr/>
        <p:txBody>
          <a:bodyPr/>
          <a:lstStyle>
            <a:lvl1pPr>
              <a:defRPr/>
            </a:lvl1pPr>
          </a:lstStyle>
          <a:p>
            <a:pPr>
              <a:defRPr/>
            </a:pPr>
            <a:fld id="{28AECB6B-A794-46CC-84CC-EA4E121F2B65}"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495E470-5C0F-44E6-AD92-D1CE038A2BAE}" type="datetimeFigureOut">
              <a:rPr lang="en-AU"/>
              <a:pPr>
                <a:defRPr/>
              </a:pPr>
              <a:t>11/05/2015</a:t>
            </a:fld>
            <a:endParaRPr lang="en-AU"/>
          </a:p>
        </p:txBody>
      </p:sp>
      <p:sp>
        <p:nvSpPr>
          <p:cNvPr id="3" name="Footer Placeholder 4"/>
          <p:cNvSpPr>
            <a:spLocks noGrp="1"/>
          </p:cNvSpPr>
          <p:nvPr>
            <p:ph type="ftr" sz="quarter" idx="11"/>
          </p:nvPr>
        </p:nvSpPr>
        <p:spPr/>
        <p:txBody>
          <a:bodyPr/>
          <a:lstStyle>
            <a:lvl1pPr>
              <a:defRPr/>
            </a:lvl1pPr>
          </a:lstStyle>
          <a:p>
            <a:pPr>
              <a:defRPr/>
            </a:pPr>
            <a:endParaRPr lang="en-AU"/>
          </a:p>
        </p:txBody>
      </p:sp>
      <p:sp>
        <p:nvSpPr>
          <p:cNvPr id="4" name="Slide Number Placeholder 5"/>
          <p:cNvSpPr>
            <a:spLocks noGrp="1"/>
          </p:cNvSpPr>
          <p:nvPr>
            <p:ph type="sldNum" sz="quarter" idx="12"/>
          </p:nvPr>
        </p:nvSpPr>
        <p:spPr/>
        <p:txBody>
          <a:bodyPr/>
          <a:lstStyle>
            <a:lvl1pPr>
              <a:defRPr/>
            </a:lvl1pPr>
          </a:lstStyle>
          <a:p>
            <a:pPr>
              <a:defRPr/>
            </a:pPr>
            <a:fld id="{8EE6D99F-44DE-4114-A0F6-F32F330914B4}"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59279EB-4A8F-42F2-AD76-FC81D26B86BB}" type="datetimeFigureOut">
              <a:rPr lang="en-AU"/>
              <a:pPr>
                <a:defRPr/>
              </a:pPr>
              <a:t>11/05/2015</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6DF477B0-B5C6-4B35-8541-763FE08EE80E}"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72194C0-7D39-485A-8417-2A69D7B68546}" type="datetimeFigureOut">
              <a:rPr lang="en-AU"/>
              <a:pPr>
                <a:defRPr/>
              </a:pPr>
              <a:t>11/05/2015</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158E1817-7FD5-45BB-90B7-0B3F42C734C0}"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F60730FF-B453-4756-B982-D420F386B1B1}" type="datetimeFigureOut">
              <a:rPr lang="en-AU"/>
              <a:pPr>
                <a:defRPr/>
              </a:pPr>
              <a:t>11/05/2015</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A27487CF-F66C-4986-97A4-80264AC330A7}"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95513" y="274638"/>
            <a:ext cx="475297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smtClean="0"/>
          </a:p>
        </p:txBody>
      </p:sp>
      <p:sp>
        <p:nvSpPr>
          <p:cNvPr id="1027" name="Text Placeholder 2"/>
          <p:cNvSpPr>
            <a:spLocks noGrp="1"/>
          </p:cNvSpPr>
          <p:nvPr>
            <p:ph type="body" idx="1"/>
          </p:nvPr>
        </p:nvSpPr>
        <p:spPr bwMode="auto">
          <a:xfrm>
            <a:off x="900113" y="1600200"/>
            <a:ext cx="734377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EAC4D223-6AA4-4A8F-AAF3-D70C968AE5A1}" type="datetimeFigureOut">
              <a:rPr lang="en-AU"/>
              <a:pPr>
                <a:defRPr/>
              </a:pPr>
              <a:t>11/05/2015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AE9D7AFB-A54C-4FC7-86C6-739434A45E73}"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658" r:id="rId1"/>
    <p:sldLayoutId id="2147483657" r:id="rId2"/>
    <p:sldLayoutId id="2147483656" r:id="rId3"/>
    <p:sldLayoutId id="2147483655" r:id="rId4"/>
    <p:sldLayoutId id="2147483654" r:id="rId5"/>
    <p:sldLayoutId id="2147483653" r:id="rId6"/>
    <p:sldLayoutId id="2147483652" r:id="rId7"/>
    <p:sldLayoutId id="2147483651" r:id="rId8"/>
    <p:sldLayoutId id="2147483650" r:id="rId9"/>
    <p:sldLayoutId id="2147483649" r:id="rId10"/>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mbria" pitchFamily="18" charset="0"/>
        </a:defRPr>
      </a:lvl2pPr>
      <a:lvl3pPr algn="ctr" rtl="0" fontAlgn="base">
        <a:spcBef>
          <a:spcPct val="0"/>
        </a:spcBef>
        <a:spcAft>
          <a:spcPct val="0"/>
        </a:spcAft>
        <a:defRPr sz="4400">
          <a:solidFill>
            <a:schemeClr val="tx1"/>
          </a:solidFill>
          <a:latin typeface="Cambria" pitchFamily="18" charset="0"/>
        </a:defRPr>
      </a:lvl3pPr>
      <a:lvl4pPr algn="ctr" rtl="0" fontAlgn="base">
        <a:spcBef>
          <a:spcPct val="0"/>
        </a:spcBef>
        <a:spcAft>
          <a:spcPct val="0"/>
        </a:spcAft>
        <a:defRPr sz="4400">
          <a:solidFill>
            <a:schemeClr val="tx1"/>
          </a:solidFill>
          <a:latin typeface="Cambria" pitchFamily="18" charset="0"/>
        </a:defRPr>
      </a:lvl4pPr>
      <a:lvl5pPr algn="ctr" rtl="0" fontAlgn="base">
        <a:spcBef>
          <a:spcPct val="0"/>
        </a:spcBef>
        <a:spcAft>
          <a:spcPct val="0"/>
        </a:spcAft>
        <a:defRPr sz="4400">
          <a:solidFill>
            <a:schemeClr val="tx1"/>
          </a:solidFill>
          <a:latin typeface="Cambria" pitchFamily="18" charset="0"/>
        </a:defRPr>
      </a:lvl5pPr>
      <a:lvl6pPr marL="457200" algn="ctr" rtl="0" fontAlgn="base">
        <a:spcBef>
          <a:spcPct val="0"/>
        </a:spcBef>
        <a:spcAft>
          <a:spcPct val="0"/>
        </a:spcAft>
        <a:defRPr sz="4400">
          <a:solidFill>
            <a:schemeClr val="tx1"/>
          </a:solidFill>
          <a:latin typeface="Cambria" pitchFamily="18" charset="0"/>
        </a:defRPr>
      </a:lvl6pPr>
      <a:lvl7pPr marL="914400" algn="ctr" rtl="0" fontAlgn="base">
        <a:spcBef>
          <a:spcPct val="0"/>
        </a:spcBef>
        <a:spcAft>
          <a:spcPct val="0"/>
        </a:spcAft>
        <a:defRPr sz="4400">
          <a:solidFill>
            <a:schemeClr val="tx1"/>
          </a:solidFill>
          <a:latin typeface="Cambria" pitchFamily="18" charset="0"/>
        </a:defRPr>
      </a:lvl7pPr>
      <a:lvl8pPr marL="1371600" algn="ctr" rtl="0" fontAlgn="base">
        <a:spcBef>
          <a:spcPct val="0"/>
        </a:spcBef>
        <a:spcAft>
          <a:spcPct val="0"/>
        </a:spcAft>
        <a:defRPr sz="4400">
          <a:solidFill>
            <a:schemeClr val="tx1"/>
          </a:solidFill>
          <a:latin typeface="Cambria" pitchFamily="18" charset="0"/>
        </a:defRPr>
      </a:lvl8pPr>
      <a:lvl9pPr marL="1828800" algn="ctr" rtl="0" fontAlgn="base">
        <a:spcBef>
          <a:spcPct val="0"/>
        </a:spcBef>
        <a:spcAft>
          <a:spcPct val="0"/>
        </a:spcAft>
        <a:defRPr sz="4400">
          <a:solidFill>
            <a:schemeClr val="tx1"/>
          </a:solidFill>
          <a:latin typeface="Cambria" pitchFamily="18"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827088" y="620713"/>
            <a:ext cx="7561262" cy="4525962"/>
          </a:xfrm>
        </p:spPr>
        <p:txBody>
          <a:bodyPr/>
          <a:lstStyle/>
          <a:p>
            <a:pPr algn="ctr">
              <a:buFont typeface="Arial" charset="0"/>
              <a:buNone/>
            </a:pPr>
            <a:r>
              <a:rPr lang="en-AU" sz="6600" b="1" smtClean="0"/>
              <a:t>THE MOTHER </a:t>
            </a:r>
          </a:p>
          <a:p>
            <a:pPr algn="ctr">
              <a:buFont typeface="Arial" charset="0"/>
              <a:buNone/>
            </a:pPr>
            <a:r>
              <a:rPr lang="en-AU" sz="6600" b="1" smtClean="0"/>
              <a:t>OF ALL </a:t>
            </a:r>
          </a:p>
          <a:p>
            <a:pPr algn="ctr">
              <a:buFont typeface="Arial" charset="0"/>
              <a:buNone/>
            </a:pPr>
            <a:r>
              <a:rPr lang="en-AU" sz="6600" b="1" smtClean="0"/>
              <a:t>MOTHER’S DAY </a:t>
            </a:r>
          </a:p>
          <a:p>
            <a:pPr algn="ctr">
              <a:buFont typeface="Arial" charset="0"/>
              <a:buNone/>
            </a:pPr>
            <a:r>
              <a:rPr lang="en-AU" sz="6600" b="1" smtClean="0"/>
              <a:t>MESSAGES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body" idx="1"/>
          </p:nvPr>
        </p:nvSpPr>
        <p:spPr>
          <a:xfrm>
            <a:off x="684213" y="549275"/>
            <a:ext cx="7343775" cy="4525963"/>
          </a:xfrm>
        </p:spPr>
        <p:txBody>
          <a:bodyPr/>
          <a:lstStyle/>
          <a:p>
            <a:pPr>
              <a:buFont typeface="Arial" charset="0"/>
              <a:buNone/>
            </a:pPr>
            <a:r>
              <a:rPr lang="en-AU" sz="6000" b="1" smtClean="0"/>
              <a:t>Rachel</a:t>
            </a:r>
            <a:r>
              <a:rPr lang="en-AU" sz="5400" smtClean="0"/>
              <a:t> </a:t>
            </a:r>
            <a:r>
              <a:rPr lang="en-AU" smtClean="0"/>
              <a:t>(Genesis 29-35)</a:t>
            </a:r>
          </a:p>
          <a:p>
            <a:pPr>
              <a:buFont typeface="Arial" charset="0"/>
              <a:buNone/>
            </a:pPr>
            <a:endParaRPr lang="en-AU" smtClean="0"/>
          </a:p>
          <a:p>
            <a:pPr>
              <a:buFont typeface="Arial" charset="0"/>
              <a:buNone/>
            </a:pPr>
            <a:r>
              <a:rPr lang="en-AU" sz="4400" smtClean="0"/>
              <a:t>   A desperate passion.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body" idx="1"/>
          </p:nvPr>
        </p:nvSpPr>
        <p:spPr>
          <a:xfrm>
            <a:off x="684213" y="549275"/>
            <a:ext cx="7343775" cy="4525963"/>
          </a:xfrm>
        </p:spPr>
        <p:txBody>
          <a:bodyPr/>
          <a:lstStyle/>
          <a:p>
            <a:pPr>
              <a:buFont typeface="Arial" charset="0"/>
              <a:buNone/>
            </a:pPr>
            <a:r>
              <a:rPr lang="en-AU" sz="6000" b="1" smtClean="0"/>
              <a:t>Hannah</a:t>
            </a:r>
            <a:r>
              <a:rPr lang="en-AU" sz="5400" smtClean="0"/>
              <a:t> </a:t>
            </a:r>
            <a:r>
              <a:rPr lang="en-AU" smtClean="0"/>
              <a:t>(1 Samuel 1-2)</a:t>
            </a:r>
          </a:p>
          <a:p>
            <a:pPr>
              <a:buFont typeface="Arial" charset="0"/>
              <a:buNone/>
            </a:pPr>
            <a:endParaRPr lang="en-AU" smtClean="0"/>
          </a:p>
          <a:p>
            <a:pPr>
              <a:buFont typeface="Arial" charset="0"/>
              <a:buNone/>
            </a:pPr>
            <a:r>
              <a:rPr lang="en-AU" sz="4400" smtClean="0"/>
              <a:t>   A desperate passion.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p:cNvSpPr>
          <p:nvPr>
            <p:ph type="body" idx="1"/>
          </p:nvPr>
        </p:nvSpPr>
        <p:spPr>
          <a:xfrm>
            <a:off x="250825" y="188913"/>
            <a:ext cx="8569325" cy="6308725"/>
          </a:xfrm>
        </p:spPr>
        <p:txBody>
          <a:bodyPr/>
          <a:lstStyle/>
          <a:p>
            <a:pPr>
              <a:buFont typeface="Arial" charset="0"/>
              <a:buNone/>
            </a:pPr>
            <a:r>
              <a:rPr lang="en-AU" smtClean="0"/>
              <a:t>   1 Samuel 1:15-19</a:t>
            </a:r>
          </a:p>
          <a:p>
            <a:pPr>
              <a:buFont typeface="Arial" charset="0"/>
              <a:buNone/>
            </a:pPr>
            <a:r>
              <a:rPr lang="en-AU" smtClean="0"/>
              <a:t>    Hannah said, “Oh no, sir—please! I’m a woman hard used. I haven’t been drinking. Not a drop of wine or beer. The only thing I’ve been pouring out is my heart, pouring it out to God. Don’t for a minute think I’m a bad woman. It’s because I’m so desperately unhappy and in such pain that I’ve stayed here so long.”</a:t>
            </a:r>
            <a:endParaRPr lang="en-AU" b="1" smtClean="0"/>
          </a:p>
          <a:p>
            <a:pPr>
              <a:buFont typeface="Arial" charset="0"/>
              <a:buNone/>
            </a:pPr>
            <a:r>
              <a:rPr lang="en-AU" smtClean="0"/>
              <a:t>    Eli answered her, “Go in peace. And may the God of Israel give you what you have asked of him.”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body" idx="1"/>
          </p:nvPr>
        </p:nvSpPr>
        <p:spPr>
          <a:xfrm>
            <a:off x="250825" y="188913"/>
            <a:ext cx="8569325" cy="6308725"/>
          </a:xfrm>
        </p:spPr>
        <p:txBody>
          <a:bodyPr/>
          <a:lstStyle/>
          <a:p>
            <a:pPr>
              <a:buFont typeface="Arial" charset="0"/>
              <a:buNone/>
            </a:pPr>
            <a:r>
              <a:rPr lang="en-AU" sz="2400" smtClean="0"/>
              <a:t>   1 Samuel 1:15-19</a:t>
            </a:r>
          </a:p>
          <a:p>
            <a:pPr>
              <a:buFont typeface="Arial" charset="0"/>
              <a:buNone/>
            </a:pPr>
            <a:r>
              <a:rPr lang="en-AU" smtClean="0"/>
              <a:t>   </a:t>
            </a:r>
          </a:p>
          <a:p>
            <a:pPr>
              <a:buFont typeface="Arial" charset="0"/>
              <a:buNone/>
            </a:pPr>
            <a:r>
              <a:rPr lang="en-AU" smtClean="0"/>
              <a:t>	“Think well of me—and pray for me!” she said, and went her way. Then she ate heartily, her face radiant.</a:t>
            </a:r>
            <a:endParaRPr lang="en-AU" b="1" smtClean="0"/>
          </a:p>
          <a:p>
            <a:pPr>
              <a:buFont typeface="Arial" charset="0"/>
              <a:buNone/>
            </a:pPr>
            <a:r>
              <a:rPr lang="en-AU" smtClean="0"/>
              <a:t>    Up before dawn, they worshiped God and returned home to Ramah. Elkanah slept with Hannah his wife, and God began making the necessary arrangements in response to what she had asked.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p:cNvSpPr>
          <p:nvPr>
            <p:ph type="body" idx="1"/>
          </p:nvPr>
        </p:nvSpPr>
        <p:spPr>
          <a:xfrm>
            <a:off x="827088" y="549275"/>
            <a:ext cx="7343775" cy="4525963"/>
          </a:xfrm>
        </p:spPr>
        <p:txBody>
          <a:bodyPr/>
          <a:lstStyle/>
          <a:p>
            <a:pPr>
              <a:buFont typeface="Arial" charset="0"/>
              <a:buNone/>
            </a:pPr>
            <a:r>
              <a:rPr lang="en-AU" smtClean="0"/>
              <a:t>  Luke 8:5-15</a:t>
            </a:r>
          </a:p>
          <a:p>
            <a:pPr>
              <a:buFont typeface="Arial" charset="0"/>
              <a:buNone/>
            </a:pPr>
            <a:endParaRPr lang="en-AU" smtClean="0"/>
          </a:p>
          <a:p>
            <a:pPr>
              <a:buFont typeface="Arial" charset="0"/>
              <a:buNone/>
            </a:pPr>
            <a:r>
              <a:rPr lang="en-AU" sz="5400" smtClean="0"/>
              <a:t>  “A farmer went out to sow his seed.”</a:t>
            </a:r>
          </a:p>
        </p:txBody>
      </p:sp>
      <p:sp>
        <p:nvSpPr>
          <p:cNvPr id="29701" name="AutoShape 5" descr="Jesus%20sowing%20seed"/>
          <p:cNvSpPr>
            <a:spLocks noChangeAspect="1" noChangeArrowheads="1"/>
          </p:cNvSpPr>
          <p:nvPr/>
        </p:nvSpPr>
        <p:spPr bwMode="auto">
          <a:xfrm>
            <a:off x="4419600" y="3276600"/>
            <a:ext cx="304800" cy="304800"/>
          </a:xfrm>
          <a:prstGeom prst="rect">
            <a:avLst/>
          </a:prstGeom>
          <a:noFill/>
        </p:spPr>
        <p:txBody>
          <a:bodyPr/>
          <a:lstStyle/>
          <a:p>
            <a:endParaRPr lang="en-US"/>
          </a:p>
        </p:txBody>
      </p:sp>
      <p:sp>
        <p:nvSpPr>
          <p:cNvPr id="29703" name="AutoShape 7" descr="jesus20sowing20seed"/>
          <p:cNvSpPr>
            <a:spLocks noChangeAspect="1" noChangeArrowheads="1"/>
          </p:cNvSpPr>
          <p:nvPr/>
        </p:nvSpPr>
        <p:spPr bwMode="auto">
          <a:xfrm>
            <a:off x="4419600" y="3276600"/>
            <a:ext cx="304800" cy="304800"/>
          </a:xfrm>
          <a:prstGeom prst="rect">
            <a:avLst/>
          </a:prstGeom>
          <a:noFill/>
        </p:spPr>
        <p:txBody>
          <a:bodyPr/>
          <a:lstStyle/>
          <a:p>
            <a:endParaRPr lang="en-US"/>
          </a:p>
        </p:txBody>
      </p:sp>
      <p:pic>
        <p:nvPicPr>
          <p:cNvPr id="29704" name="Picture 8" descr="jesus20sowing20seed"/>
          <p:cNvPicPr>
            <a:picLocks noChangeAspect="1" noChangeArrowheads="1"/>
          </p:cNvPicPr>
          <p:nvPr/>
        </p:nvPicPr>
        <p:blipFill>
          <a:blip r:embed="rId2"/>
          <a:srcRect/>
          <a:stretch>
            <a:fillRect/>
          </a:stretch>
        </p:blipFill>
        <p:spPr bwMode="auto">
          <a:xfrm>
            <a:off x="395288" y="4292600"/>
            <a:ext cx="3067050" cy="229552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body" idx="1"/>
          </p:nvPr>
        </p:nvSpPr>
        <p:spPr>
          <a:xfrm>
            <a:off x="250825" y="188913"/>
            <a:ext cx="8497888" cy="5545137"/>
          </a:xfrm>
        </p:spPr>
        <p:txBody>
          <a:bodyPr/>
          <a:lstStyle/>
          <a:p>
            <a:pPr>
              <a:lnSpc>
                <a:spcPct val="90000"/>
              </a:lnSpc>
              <a:buFont typeface="Arial" charset="0"/>
              <a:buNone/>
            </a:pPr>
            <a:r>
              <a:rPr lang="en-AU" sz="4800" smtClean="0"/>
              <a:t>Our response:</a:t>
            </a:r>
          </a:p>
          <a:p>
            <a:pPr>
              <a:lnSpc>
                <a:spcPct val="90000"/>
              </a:lnSpc>
              <a:buFont typeface="Arial" charset="0"/>
              <a:buNone/>
            </a:pPr>
            <a:r>
              <a:rPr lang="en-AU" sz="4800" smtClean="0"/>
              <a:t>By this time next year …</a:t>
            </a:r>
          </a:p>
          <a:p>
            <a:pPr>
              <a:lnSpc>
                <a:spcPct val="90000"/>
              </a:lnSpc>
            </a:pPr>
            <a:r>
              <a:rPr lang="en-AU" sz="4800" smtClean="0"/>
              <a:t>  Ask </a:t>
            </a:r>
          </a:p>
          <a:p>
            <a:pPr>
              <a:lnSpc>
                <a:spcPct val="90000"/>
              </a:lnSpc>
            </a:pPr>
            <a:r>
              <a:rPr lang="en-AU" sz="4800" smtClean="0"/>
              <a:t>  Sow</a:t>
            </a:r>
          </a:p>
          <a:p>
            <a:pPr>
              <a:lnSpc>
                <a:spcPct val="90000"/>
              </a:lnSpc>
            </a:pPr>
            <a:r>
              <a:rPr lang="en-AU" sz="4800" smtClean="0"/>
              <a:t>  Trust the Lord to make the    necessary arrangements in response to what we ask for!</a:t>
            </a:r>
          </a:p>
        </p:txBody>
      </p:sp>
      <p:sp>
        <p:nvSpPr>
          <p:cNvPr id="33795" name="AutoShape 3" descr="Jesus%20sowing%20seed"/>
          <p:cNvSpPr>
            <a:spLocks noChangeAspect="1" noChangeArrowheads="1"/>
          </p:cNvSpPr>
          <p:nvPr/>
        </p:nvSpPr>
        <p:spPr bwMode="auto">
          <a:xfrm>
            <a:off x="4419600" y="3276600"/>
            <a:ext cx="304800" cy="304800"/>
          </a:xfrm>
          <a:prstGeom prst="rect">
            <a:avLst/>
          </a:prstGeom>
          <a:noFill/>
        </p:spPr>
        <p:txBody>
          <a:bodyPr/>
          <a:lstStyle/>
          <a:p>
            <a:endParaRPr lang="en-US"/>
          </a:p>
        </p:txBody>
      </p:sp>
      <p:sp>
        <p:nvSpPr>
          <p:cNvPr id="33796" name="AutoShape 4" descr="jesus20sowing20seed"/>
          <p:cNvSpPr>
            <a:spLocks noChangeAspect="1" noChangeArrowheads="1"/>
          </p:cNvSpPr>
          <p:nvPr/>
        </p:nvSpPr>
        <p:spPr bwMode="auto">
          <a:xfrm>
            <a:off x="4419600" y="3276600"/>
            <a:ext cx="304800" cy="304800"/>
          </a:xfrm>
          <a:prstGeom prst="rect">
            <a:avLst/>
          </a:prstGeom>
          <a:noFill/>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79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79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79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4294967295"/>
          </p:nvPr>
        </p:nvSpPr>
        <p:spPr>
          <a:xfrm>
            <a:off x="323850" y="476250"/>
            <a:ext cx="7920038" cy="5678488"/>
          </a:xfrm>
        </p:spPr>
        <p:txBody>
          <a:bodyPr/>
          <a:lstStyle/>
          <a:p>
            <a:pPr algn="ctr">
              <a:buFont typeface="Arial" charset="0"/>
              <a:buNone/>
            </a:pPr>
            <a:r>
              <a:rPr lang="en-AU" sz="5400" smtClean="0"/>
              <a:t>“You cannot have God for your Father unless you have the Church for your Mother.” </a:t>
            </a:r>
          </a:p>
          <a:p>
            <a:pPr algn="r">
              <a:buFont typeface="Arial" charset="0"/>
              <a:buNone/>
            </a:pPr>
            <a:r>
              <a:rPr lang="en-AU" smtClean="0"/>
              <a:t>Cyprian of Carthage</a:t>
            </a:r>
          </a:p>
        </p:txBody>
      </p:sp>
      <p:pic>
        <p:nvPicPr>
          <p:cNvPr id="19461" name="Picture 5" descr="0831Cyprian-of-Carthage0012"/>
          <p:cNvPicPr>
            <a:picLocks noChangeAspect="1" noChangeArrowheads="1"/>
          </p:cNvPicPr>
          <p:nvPr/>
        </p:nvPicPr>
        <p:blipFill>
          <a:blip r:embed="rId2"/>
          <a:srcRect/>
          <a:stretch>
            <a:fillRect/>
          </a:stretch>
        </p:blipFill>
        <p:spPr bwMode="auto">
          <a:xfrm>
            <a:off x="395288" y="3429000"/>
            <a:ext cx="2184400" cy="306546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4294967295"/>
          </p:nvPr>
        </p:nvSpPr>
        <p:spPr>
          <a:xfrm>
            <a:off x="323850" y="476250"/>
            <a:ext cx="7920038" cy="5678488"/>
          </a:xfrm>
        </p:spPr>
        <p:txBody>
          <a:bodyPr/>
          <a:lstStyle/>
          <a:p>
            <a:pPr algn="ctr">
              <a:buFont typeface="Arial" charset="0"/>
              <a:buNone/>
            </a:pPr>
            <a:endParaRPr lang="en-AU" sz="5400" smtClean="0"/>
          </a:p>
          <a:p>
            <a:pPr algn="ctr">
              <a:buFont typeface="Arial" charset="0"/>
              <a:buNone/>
            </a:pPr>
            <a:r>
              <a:rPr lang="en-AU" sz="5400" smtClean="0"/>
              <a:t>“The Church is really the Mother of Christians.”</a:t>
            </a:r>
          </a:p>
          <a:p>
            <a:pPr algn="r">
              <a:buFont typeface="Arial" charset="0"/>
              <a:buNone/>
            </a:pPr>
            <a:r>
              <a:rPr lang="en-AU" smtClean="0"/>
              <a:t>St Augustine</a:t>
            </a:r>
          </a:p>
        </p:txBody>
      </p:sp>
      <p:pic>
        <p:nvPicPr>
          <p:cNvPr id="21509" name="Picture 5" descr="staugustine"/>
          <p:cNvPicPr>
            <a:picLocks noChangeAspect="1" noChangeArrowheads="1"/>
          </p:cNvPicPr>
          <p:nvPr/>
        </p:nvPicPr>
        <p:blipFill>
          <a:blip r:embed="rId2"/>
          <a:srcRect/>
          <a:stretch>
            <a:fillRect/>
          </a:stretch>
        </p:blipFill>
        <p:spPr bwMode="auto">
          <a:xfrm>
            <a:off x="323850" y="3789363"/>
            <a:ext cx="2203450" cy="27813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4294967295"/>
          </p:nvPr>
        </p:nvSpPr>
        <p:spPr>
          <a:xfrm>
            <a:off x="323850" y="476250"/>
            <a:ext cx="7920038" cy="5678488"/>
          </a:xfrm>
        </p:spPr>
        <p:txBody>
          <a:bodyPr/>
          <a:lstStyle/>
          <a:p>
            <a:pPr algn="ctr">
              <a:buFont typeface="Arial" charset="0"/>
              <a:buNone/>
            </a:pPr>
            <a:endParaRPr lang="en-AU" sz="5400" smtClean="0"/>
          </a:p>
          <a:p>
            <a:pPr algn="ctr">
              <a:buFont typeface="Arial" charset="0"/>
              <a:buNone/>
            </a:pPr>
            <a:r>
              <a:rPr lang="en-AU" sz="5400" smtClean="0"/>
              <a:t>“The Church as the Mother of all Christians.”</a:t>
            </a:r>
          </a:p>
          <a:p>
            <a:pPr algn="r">
              <a:buFont typeface="Arial" charset="0"/>
              <a:buNone/>
            </a:pPr>
            <a:r>
              <a:rPr lang="en-AU" smtClean="0"/>
              <a:t>John Calvin </a:t>
            </a:r>
          </a:p>
        </p:txBody>
      </p:sp>
      <p:sp>
        <p:nvSpPr>
          <p:cNvPr id="22533" name="AutoShape 5" descr="march-8-ter-071"/>
          <p:cNvSpPr>
            <a:spLocks noChangeAspect="1" noChangeArrowheads="1"/>
          </p:cNvSpPr>
          <p:nvPr/>
        </p:nvSpPr>
        <p:spPr bwMode="auto">
          <a:xfrm>
            <a:off x="4419600" y="3276600"/>
            <a:ext cx="304800" cy="304800"/>
          </a:xfrm>
          <a:prstGeom prst="rect">
            <a:avLst/>
          </a:prstGeom>
          <a:noFill/>
        </p:spPr>
        <p:txBody>
          <a:bodyPr/>
          <a:lstStyle/>
          <a:p>
            <a:endParaRPr lang="en-US"/>
          </a:p>
        </p:txBody>
      </p:sp>
      <p:sp>
        <p:nvSpPr>
          <p:cNvPr id="22535" name="AutoShape 7" descr="march-8-ter-071"/>
          <p:cNvSpPr>
            <a:spLocks noChangeAspect="1" noChangeArrowheads="1"/>
          </p:cNvSpPr>
          <p:nvPr/>
        </p:nvSpPr>
        <p:spPr bwMode="auto">
          <a:xfrm>
            <a:off x="4419600" y="3276600"/>
            <a:ext cx="304800" cy="304800"/>
          </a:xfrm>
          <a:prstGeom prst="rect">
            <a:avLst/>
          </a:prstGeom>
          <a:noFill/>
        </p:spPr>
        <p:txBody>
          <a:bodyPr/>
          <a:lstStyle/>
          <a:p>
            <a:endParaRPr lang="en-US"/>
          </a:p>
        </p:txBody>
      </p:sp>
      <p:sp>
        <p:nvSpPr>
          <p:cNvPr id="22537" name="AutoShape 9" descr="march-8-ter-071"/>
          <p:cNvSpPr>
            <a:spLocks noChangeAspect="1" noChangeArrowheads="1"/>
          </p:cNvSpPr>
          <p:nvPr/>
        </p:nvSpPr>
        <p:spPr bwMode="auto">
          <a:xfrm>
            <a:off x="4419600" y="3276600"/>
            <a:ext cx="304800" cy="304800"/>
          </a:xfrm>
          <a:prstGeom prst="rect">
            <a:avLst/>
          </a:prstGeom>
          <a:noFill/>
        </p:spPr>
        <p:txBody>
          <a:bodyPr/>
          <a:lstStyle/>
          <a:p>
            <a:endParaRPr lang="en-US"/>
          </a:p>
        </p:txBody>
      </p:sp>
      <p:sp>
        <p:nvSpPr>
          <p:cNvPr id="22539" name="AutoShape 11" descr="march-8-ter-071"/>
          <p:cNvSpPr>
            <a:spLocks noChangeAspect="1" noChangeArrowheads="1"/>
          </p:cNvSpPr>
          <p:nvPr/>
        </p:nvSpPr>
        <p:spPr bwMode="auto">
          <a:xfrm>
            <a:off x="4419600" y="3276600"/>
            <a:ext cx="304800" cy="304800"/>
          </a:xfrm>
          <a:prstGeom prst="rect">
            <a:avLst/>
          </a:prstGeom>
          <a:noFill/>
        </p:spPr>
        <p:txBody>
          <a:bodyPr/>
          <a:lstStyle/>
          <a:p>
            <a:endParaRPr lang="en-US"/>
          </a:p>
        </p:txBody>
      </p:sp>
      <p:sp>
        <p:nvSpPr>
          <p:cNvPr id="22541" name="AutoShape 13" descr="march-8-ter-071"/>
          <p:cNvSpPr>
            <a:spLocks noChangeAspect="1" noChangeArrowheads="1"/>
          </p:cNvSpPr>
          <p:nvPr/>
        </p:nvSpPr>
        <p:spPr bwMode="auto">
          <a:xfrm>
            <a:off x="4419600" y="3276600"/>
            <a:ext cx="304800" cy="304800"/>
          </a:xfrm>
          <a:prstGeom prst="rect">
            <a:avLst/>
          </a:prstGeom>
          <a:noFill/>
        </p:spPr>
        <p:txBody>
          <a:bodyPr/>
          <a:lstStyle/>
          <a:p>
            <a:endParaRPr lang="en-US"/>
          </a:p>
        </p:txBody>
      </p:sp>
      <p:pic>
        <p:nvPicPr>
          <p:cNvPr id="22542" name="Picture 14"/>
          <p:cNvPicPr>
            <a:picLocks noChangeAspect="1" noChangeArrowheads="1"/>
          </p:cNvPicPr>
          <p:nvPr/>
        </p:nvPicPr>
        <p:blipFill>
          <a:blip r:embed="rId2"/>
          <a:srcRect/>
          <a:stretch>
            <a:fillRect/>
          </a:stretch>
        </p:blipFill>
        <p:spPr bwMode="auto">
          <a:xfrm>
            <a:off x="323850" y="3429000"/>
            <a:ext cx="2371725" cy="3162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4294967295"/>
          </p:nvPr>
        </p:nvSpPr>
        <p:spPr>
          <a:xfrm>
            <a:off x="1476375" y="260350"/>
            <a:ext cx="7272338" cy="792163"/>
          </a:xfrm>
        </p:spPr>
        <p:txBody>
          <a:bodyPr/>
          <a:lstStyle/>
          <a:p>
            <a:pPr algn="ctr">
              <a:buFont typeface="Arial" charset="0"/>
              <a:buNone/>
            </a:pPr>
            <a:r>
              <a:rPr lang="en-AU" sz="4000" smtClean="0"/>
              <a:t>“The Church as the Mother of all Christians.” </a:t>
            </a:r>
            <a:r>
              <a:rPr lang="en-AU" smtClean="0"/>
              <a:t>John Calvin </a:t>
            </a:r>
          </a:p>
        </p:txBody>
      </p:sp>
      <p:sp>
        <p:nvSpPr>
          <p:cNvPr id="24579" name="AutoShape 3" descr="march-8-ter-071"/>
          <p:cNvSpPr>
            <a:spLocks noChangeAspect="1" noChangeArrowheads="1"/>
          </p:cNvSpPr>
          <p:nvPr/>
        </p:nvSpPr>
        <p:spPr bwMode="auto">
          <a:xfrm>
            <a:off x="4419600" y="3276600"/>
            <a:ext cx="304800" cy="304800"/>
          </a:xfrm>
          <a:prstGeom prst="rect">
            <a:avLst/>
          </a:prstGeom>
          <a:noFill/>
        </p:spPr>
        <p:txBody>
          <a:bodyPr/>
          <a:lstStyle/>
          <a:p>
            <a:endParaRPr lang="en-US"/>
          </a:p>
        </p:txBody>
      </p:sp>
      <p:sp>
        <p:nvSpPr>
          <p:cNvPr id="24580" name="AutoShape 4" descr="march-8-ter-071"/>
          <p:cNvSpPr>
            <a:spLocks noChangeAspect="1" noChangeArrowheads="1"/>
          </p:cNvSpPr>
          <p:nvPr/>
        </p:nvSpPr>
        <p:spPr bwMode="auto">
          <a:xfrm>
            <a:off x="4419600" y="3276600"/>
            <a:ext cx="304800" cy="304800"/>
          </a:xfrm>
          <a:prstGeom prst="rect">
            <a:avLst/>
          </a:prstGeom>
          <a:noFill/>
        </p:spPr>
        <p:txBody>
          <a:bodyPr/>
          <a:lstStyle/>
          <a:p>
            <a:endParaRPr lang="en-US"/>
          </a:p>
        </p:txBody>
      </p:sp>
      <p:sp>
        <p:nvSpPr>
          <p:cNvPr id="24581" name="AutoShape 5" descr="march-8-ter-071"/>
          <p:cNvSpPr>
            <a:spLocks noChangeAspect="1" noChangeArrowheads="1"/>
          </p:cNvSpPr>
          <p:nvPr/>
        </p:nvSpPr>
        <p:spPr bwMode="auto">
          <a:xfrm>
            <a:off x="4419600" y="3276600"/>
            <a:ext cx="304800" cy="304800"/>
          </a:xfrm>
          <a:prstGeom prst="rect">
            <a:avLst/>
          </a:prstGeom>
          <a:noFill/>
        </p:spPr>
        <p:txBody>
          <a:bodyPr/>
          <a:lstStyle/>
          <a:p>
            <a:endParaRPr lang="en-US"/>
          </a:p>
        </p:txBody>
      </p:sp>
      <p:sp>
        <p:nvSpPr>
          <p:cNvPr id="24582" name="AutoShape 6" descr="march-8-ter-071"/>
          <p:cNvSpPr>
            <a:spLocks noChangeAspect="1" noChangeArrowheads="1"/>
          </p:cNvSpPr>
          <p:nvPr/>
        </p:nvSpPr>
        <p:spPr bwMode="auto">
          <a:xfrm>
            <a:off x="4419600" y="3276600"/>
            <a:ext cx="304800" cy="304800"/>
          </a:xfrm>
          <a:prstGeom prst="rect">
            <a:avLst/>
          </a:prstGeom>
          <a:noFill/>
        </p:spPr>
        <p:txBody>
          <a:bodyPr/>
          <a:lstStyle/>
          <a:p>
            <a:endParaRPr lang="en-US"/>
          </a:p>
        </p:txBody>
      </p:sp>
      <p:sp>
        <p:nvSpPr>
          <p:cNvPr id="24583" name="AutoShape 7" descr="march-8-ter-071"/>
          <p:cNvSpPr>
            <a:spLocks noChangeAspect="1" noChangeArrowheads="1"/>
          </p:cNvSpPr>
          <p:nvPr/>
        </p:nvSpPr>
        <p:spPr bwMode="auto">
          <a:xfrm>
            <a:off x="4419600" y="3276600"/>
            <a:ext cx="304800" cy="304800"/>
          </a:xfrm>
          <a:prstGeom prst="rect">
            <a:avLst/>
          </a:prstGeom>
          <a:noFill/>
        </p:spPr>
        <p:txBody>
          <a:bodyPr/>
          <a:lstStyle/>
          <a:p>
            <a:endParaRPr lang="en-US"/>
          </a:p>
        </p:txBody>
      </p:sp>
      <p:pic>
        <p:nvPicPr>
          <p:cNvPr id="24584" name="Picture 8"/>
          <p:cNvPicPr>
            <a:picLocks noChangeAspect="1" noChangeArrowheads="1"/>
          </p:cNvPicPr>
          <p:nvPr/>
        </p:nvPicPr>
        <p:blipFill>
          <a:blip r:embed="rId2"/>
          <a:srcRect/>
          <a:stretch>
            <a:fillRect/>
          </a:stretch>
        </p:blipFill>
        <p:spPr bwMode="auto">
          <a:xfrm>
            <a:off x="250825" y="260350"/>
            <a:ext cx="1022350" cy="1362075"/>
          </a:xfrm>
          <a:prstGeom prst="rect">
            <a:avLst/>
          </a:prstGeom>
          <a:noFill/>
          <a:ln w="9525">
            <a:noFill/>
            <a:miter lim="800000"/>
            <a:headEnd/>
            <a:tailEnd/>
          </a:ln>
          <a:effectLst/>
        </p:spPr>
      </p:pic>
      <p:sp>
        <p:nvSpPr>
          <p:cNvPr id="24586" name="Content Placeholder 2"/>
          <p:cNvSpPr>
            <a:spLocks/>
          </p:cNvSpPr>
          <p:nvPr/>
        </p:nvSpPr>
        <p:spPr bwMode="auto">
          <a:xfrm>
            <a:off x="611188" y="1773238"/>
            <a:ext cx="7272337" cy="3384550"/>
          </a:xfrm>
          <a:prstGeom prst="rect">
            <a:avLst/>
          </a:prstGeom>
          <a:noFill/>
          <a:ln w="9525">
            <a:noFill/>
            <a:miter lim="800000"/>
            <a:headEnd/>
            <a:tailEnd/>
          </a:ln>
        </p:spPr>
        <p:txBody>
          <a:bodyPr/>
          <a:lstStyle/>
          <a:p>
            <a:pPr marL="342900" indent="-342900">
              <a:spcBef>
                <a:spcPct val="20000"/>
              </a:spcBef>
              <a:buFont typeface="Arial" charset="0"/>
              <a:buNone/>
            </a:pPr>
            <a:r>
              <a:rPr lang="en-AU" sz="3200">
                <a:latin typeface="Calibri" pitchFamily="34" charset="0"/>
              </a:rPr>
              <a:t>The Church:</a:t>
            </a:r>
          </a:p>
          <a:p>
            <a:pPr marL="342900" indent="-342900">
              <a:spcBef>
                <a:spcPct val="20000"/>
              </a:spcBef>
              <a:buFont typeface="Arial" charset="0"/>
              <a:buChar char="•"/>
            </a:pPr>
            <a:r>
              <a:rPr lang="en-AU" sz="3200">
                <a:latin typeface="Calibri" pitchFamily="34" charset="0"/>
              </a:rPr>
              <a:t>conceives</a:t>
            </a:r>
          </a:p>
          <a:p>
            <a:pPr marL="342900" indent="-342900">
              <a:spcBef>
                <a:spcPct val="20000"/>
              </a:spcBef>
              <a:buFont typeface="Arial" charset="0"/>
              <a:buChar char="•"/>
            </a:pPr>
            <a:r>
              <a:rPr lang="en-AU" sz="3200">
                <a:latin typeface="Calibri" pitchFamily="34" charset="0"/>
              </a:rPr>
              <a:t>gives birth</a:t>
            </a:r>
          </a:p>
          <a:p>
            <a:pPr marL="342900" indent="-342900">
              <a:spcBef>
                <a:spcPct val="20000"/>
              </a:spcBef>
              <a:buFont typeface="Arial" charset="0"/>
              <a:buChar char="•"/>
            </a:pPr>
            <a:r>
              <a:rPr lang="en-AU" sz="3200">
                <a:latin typeface="Calibri" pitchFamily="34" charset="0"/>
              </a:rPr>
              <a:t>nourishes</a:t>
            </a:r>
          </a:p>
          <a:p>
            <a:pPr marL="342900" indent="-342900">
              <a:spcBef>
                <a:spcPct val="20000"/>
              </a:spcBef>
              <a:buFont typeface="Arial" charset="0"/>
              <a:buChar char="•"/>
            </a:pPr>
            <a:r>
              <a:rPr lang="en-AU" sz="3200">
                <a:latin typeface="Calibri" pitchFamily="34" charset="0"/>
              </a:rPr>
              <a:t>provides care &amp; guidance</a:t>
            </a:r>
          </a:p>
          <a:p>
            <a:pPr marL="342900" indent="-342900">
              <a:spcBef>
                <a:spcPct val="20000"/>
              </a:spcBef>
              <a:buFont typeface="Arial" charset="0"/>
              <a:buChar char="•"/>
            </a:pPr>
            <a:r>
              <a:rPr lang="en-AU" sz="3200">
                <a:latin typeface="Calibri" pitchFamily="34" charset="0"/>
              </a:rPr>
              <a:t>is the agent of forgiveness and salvation</a:t>
            </a:r>
          </a:p>
          <a:p>
            <a:pPr marL="342900" indent="-342900">
              <a:spcBef>
                <a:spcPct val="20000"/>
              </a:spcBef>
              <a:buFont typeface="Arial" charset="0"/>
              <a:buChar char="•"/>
            </a:pPr>
            <a:r>
              <a:rPr lang="en-AU" sz="3200">
                <a:latin typeface="Calibri" pitchFamily="34" charset="0"/>
              </a:rPr>
              <a:t>cultivates godliness and piety</a:t>
            </a:r>
          </a:p>
          <a:p>
            <a:pPr marL="342900" indent="-342900">
              <a:spcBef>
                <a:spcPct val="20000"/>
              </a:spcBef>
              <a:buFont typeface="Arial" charset="0"/>
              <a:buChar char="•"/>
            </a:pPr>
            <a:endParaRPr lang="en-AU" sz="32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8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8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8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58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58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58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6" grpId="0" uiExpand="1"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p:cNvSpPr>
          <p:nvPr>
            <p:ph type="body" idx="1"/>
          </p:nvPr>
        </p:nvSpPr>
        <p:spPr>
          <a:xfrm>
            <a:off x="0" y="333375"/>
            <a:ext cx="8893175" cy="4535488"/>
          </a:xfrm>
        </p:spPr>
        <p:txBody>
          <a:bodyPr/>
          <a:lstStyle/>
          <a:p>
            <a:pPr>
              <a:buFont typeface="Arial" charset="0"/>
              <a:buNone/>
            </a:pPr>
            <a:r>
              <a:rPr lang="en-AU" sz="3600" smtClean="0"/>
              <a:t>“… it is also our mission to go forth and share in the maternity of the church by bringing others to a life of faith.  And so we ask ourselves, do we love the Church as our Mother, who helps us to grow as Christians?  And how do we go beyond ourselves in order to bring Christ to others?  As faithful children, let us bring the light of Christ to the ends of the earth …”</a:t>
            </a:r>
          </a:p>
          <a:p>
            <a:pPr>
              <a:buFont typeface="Arial" charset="0"/>
              <a:buNone/>
            </a:pPr>
            <a:r>
              <a:rPr lang="en-AU" sz="3600" smtClean="0"/>
              <a:t>	Pope Francis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p:cNvSpPr>
          <p:nvPr>
            <p:ph type="body" idx="1"/>
          </p:nvPr>
        </p:nvSpPr>
        <p:spPr/>
        <p:txBody>
          <a:bodyPr/>
          <a:lstStyle/>
          <a:p>
            <a:pPr>
              <a:buFont typeface="Arial" charset="0"/>
              <a:buNone/>
            </a:pPr>
            <a:r>
              <a:rPr lang="en-AU" sz="4400" smtClean="0"/>
              <a:t>  “The work of the Holy Spirit renders her (the Church) fecund.”</a:t>
            </a:r>
          </a:p>
          <a:p>
            <a:pPr>
              <a:buFont typeface="Arial" charset="0"/>
              <a:buNone/>
            </a:pPr>
            <a:r>
              <a:rPr lang="en-AU" smtClean="0"/>
              <a:t>						Pope Francis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1"/>
          </p:nvPr>
        </p:nvSpPr>
        <p:spPr/>
        <p:txBody>
          <a:bodyPr/>
          <a:lstStyle/>
          <a:p>
            <a:pPr>
              <a:buFont typeface="Arial" charset="0"/>
              <a:buNone/>
            </a:pPr>
            <a:r>
              <a:rPr lang="en-AU" sz="6000" b="1" smtClean="0"/>
              <a:t>Fecund </a:t>
            </a:r>
            <a:r>
              <a:rPr lang="en-AU" b="1" smtClean="0"/>
              <a:t>adj.</a:t>
            </a:r>
            <a:endParaRPr lang="en-AU" sz="6000" b="1" smtClean="0"/>
          </a:p>
          <a:p>
            <a:pPr>
              <a:buFont typeface="Arial" charset="0"/>
              <a:buNone/>
            </a:pPr>
            <a:endParaRPr lang="en-AU" smtClean="0"/>
          </a:p>
          <a:p>
            <a:pPr>
              <a:buFont typeface="Arial" charset="0"/>
              <a:buNone/>
            </a:pPr>
            <a:r>
              <a:rPr lang="en-AU" smtClean="0"/>
              <a:t>    … producing or capable of producing offspring in abundance, prolific, fruitful, very productive.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p:cNvSpPr>
          <p:nvPr>
            <p:ph type="body" idx="1"/>
          </p:nvPr>
        </p:nvSpPr>
        <p:spPr>
          <a:xfrm>
            <a:off x="684213" y="549275"/>
            <a:ext cx="7343775" cy="4525963"/>
          </a:xfrm>
        </p:spPr>
        <p:txBody>
          <a:bodyPr/>
          <a:lstStyle/>
          <a:p>
            <a:pPr>
              <a:buFont typeface="Arial" charset="0"/>
              <a:buNone/>
            </a:pPr>
            <a:r>
              <a:rPr lang="en-AU" sz="6000" b="1" smtClean="0"/>
              <a:t>Sarah</a:t>
            </a:r>
            <a:r>
              <a:rPr lang="en-AU" sz="5400" smtClean="0"/>
              <a:t> </a:t>
            </a:r>
            <a:r>
              <a:rPr lang="en-AU" smtClean="0"/>
              <a:t>(Genesis 11-23)</a:t>
            </a:r>
          </a:p>
          <a:p>
            <a:pPr>
              <a:buFont typeface="Arial" charset="0"/>
              <a:buNone/>
            </a:pPr>
            <a:endParaRPr lang="en-AU" smtClean="0"/>
          </a:p>
          <a:p>
            <a:pPr>
              <a:buFont typeface="Arial" charset="0"/>
              <a:buNone/>
            </a:pPr>
            <a:r>
              <a:rPr lang="en-AU" sz="4400" smtClean="0"/>
              <a:t>   A personal revelation from God.</a:t>
            </a:r>
          </a:p>
          <a:p>
            <a:pPr>
              <a:buFont typeface="Arial" charset="0"/>
              <a:buNone/>
            </a:pPr>
            <a:endParaRPr lang="en-AU" sz="44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FFFFFF"/>
      </a:dk1>
      <a:lt1>
        <a:srgbClr val="FFFFFF"/>
      </a:lt1>
      <a:dk2>
        <a:srgbClr val="FFFFFF"/>
      </a:dk2>
      <a:lt2>
        <a:srgbClr val="FFFFFF"/>
      </a:lt2>
      <a:accent1>
        <a:srgbClr val="005294"/>
      </a:accent1>
      <a:accent2>
        <a:srgbClr val="ED2C3C"/>
      </a:accent2>
      <a:accent3>
        <a:srgbClr val="00A04D"/>
      </a:accent3>
      <a:accent4>
        <a:srgbClr val="863682"/>
      </a:accent4>
      <a:accent5>
        <a:srgbClr val="F79B3E"/>
      </a:accent5>
      <a:accent6>
        <a:srgbClr val="FFF100"/>
      </a:accent6>
      <a:hlink>
        <a:srgbClr val="00AFD8"/>
      </a:hlink>
      <a:folHlink>
        <a:srgbClr val="FFFFFF"/>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334</Words>
  <Application>Microsoft Office PowerPoint</Application>
  <PresentationFormat>On-screen Show (4:3)</PresentationFormat>
  <Paragraphs>51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Jones</dc:creator>
  <cp:lastModifiedBy>Jacob Morrow</cp:lastModifiedBy>
  <cp:revision>11</cp:revision>
  <cp:lastPrinted>2015-05-04T04:10:46Z</cp:lastPrinted>
  <dcterms:created xsi:type="dcterms:W3CDTF">2015-05-04T04:06:30Z</dcterms:created>
  <dcterms:modified xsi:type="dcterms:W3CDTF">2015-05-11T01:54:30Z</dcterms:modified>
</cp:coreProperties>
</file>